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C0D8F-402E-4B93-A253-7550ADE2B99C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27CC6-F83E-4AE5-9340-EAE1CBC5B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0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F1071D-DA6C-4071-A2AB-A1AF6E55DBE5}" type="datetime1">
              <a:rPr lang="en-US" smtClean="0"/>
              <a:t>5/6/2016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23BA-26E1-4E15-9D15-ECB7B73EDDE7}" type="datetime1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7E593-7999-4F1A-832B-38D10ADEAEE3}" type="datetime1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26603A-58B8-4E50-BFEF-CCE212FBBAE4}" type="datetime1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FF5137-022B-4842-BBBA-4DEA884E158A}" type="datetime1">
              <a:rPr lang="en-US" smtClean="0"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3D490E-6304-4865-BE84-03C0425336B4}" type="datetime1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7AC62-E78B-4FDA-9B6A-CA904AE820AC}" type="datetime1">
              <a:rPr lang="en-US" smtClean="0"/>
              <a:t>5/6/2016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B2C5E8-5AA7-444F-B46E-7A49DD3CEB1D}" type="datetime1">
              <a:rPr lang="en-US" smtClean="0"/>
              <a:t>5/6/2016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C0509-F9D0-4719-92A1-8FC87B1E073F}" type="datetime1">
              <a:rPr lang="en-US" smtClean="0"/>
              <a:t>5/6/2016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C4879B-82F0-4878-AB79-FDF0857B158F}" type="datetime1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19F0D8-30F0-45CA-96AA-5E3AB857AB45}" type="datetime1">
              <a:rPr lang="en-US" smtClean="0"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3A1D67-8161-4F78-8BCC-D912ACC5A916}" type="datetime1">
              <a:rPr lang="en-US" smtClean="0"/>
              <a:t>5/6/2016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Quetta" TargetMode="External"/><Relationship Id="rId13" Type="http://schemas.openxmlformats.org/officeDocument/2006/relationships/hyperlink" Target="https://en.wikipedia.org/wiki/English_language" TargetMode="External"/><Relationship Id="rId3" Type="http://schemas.openxmlformats.org/officeDocument/2006/relationships/hyperlink" Target="https://en.wikipedia.org/wiki/Pakistan" TargetMode="External"/><Relationship Id="rId7" Type="http://schemas.openxmlformats.org/officeDocument/2006/relationships/hyperlink" Target="https://en.wikipedia.org/wiki/Karachi" TargetMode="External"/><Relationship Id="rId12" Type="http://schemas.openxmlformats.org/officeDocument/2006/relationships/hyperlink" Target="https://en.wikipedia.org/wiki/Urdu" TargetMode="External"/><Relationship Id="rId2" Type="http://schemas.openxmlformats.org/officeDocument/2006/relationships/hyperlink" Target="https://en.wikipedia.org/wiki/News_agenc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Lahore" TargetMode="External"/><Relationship Id="rId11" Type="http://schemas.openxmlformats.org/officeDocument/2006/relationships/hyperlink" Target="https://en.wikipedia.org/wiki/Bureau_chief" TargetMode="External"/><Relationship Id="rId5" Type="http://schemas.openxmlformats.org/officeDocument/2006/relationships/hyperlink" Target="https://en.wikipedia.org/wiki/Islamabad" TargetMode="External"/><Relationship Id="rId10" Type="http://schemas.openxmlformats.org/officeDocument/2006/relationships/hyperlink" Target="https://en.wikipedia.org/wiki/Reporters" TargetMode="External"/><Relationship Id="rId4" Type="http://schemas.openxmlformats.org/officeDocument/2006/relationships/hyperlink" Target="https://en.wikipedia.org/wiki/Associated_Press_of_Pakistan" TargetMode="External"/><Relationship Id="rId9" Type="http://schemas.openxmlformats.org/officeDocument/2006/relationships/hyperlink" Target="https://en.wikipedia.org/wiki/Peshawar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Rawalpindi" TargetMode="External"/><Relationship Id="rId3" Type="http://schemas.openxmlformats.org/officeDocument/2006/relationships/hyperlink" Target="https://en.wikipedia.org/wiki/Associated_Press_of_Pakistan" TargetMode="External"/><Relationship Id="rId7" Type="http://schemas.openxmlformats.org/officeDocument/2006/relationships/hyperlink" Target="https://en.wikipedia.org/wiki/Lahore" TargetMode="External"/><Relationship Id="rId2" Type="http://schemas.openxmlformats.org/officeDocument/2006/relationships/hyperlink" Target="https://en.wikipedia.org/wiki/News_agenc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ddle_East" TargetMode="External"/><Relationship Id="rId5" Type="http://schemas.openxmlformats.org/officeDocument/2006/relationships/hyperlink" Target="https://en.wikipedia.org/wiki/Agence_France-Presse" TargetMode="External"/><Relationship Id="rId4" Type="http://schemas.openxmlformats.org/officeDocument/2006/relationships/hyperlink" Target="https://en.wikipedia.org/wiki/Pakistan" TargetMode="External"/><Relationship Id="rId9" Type="http://schemas.openxmlformats.org/officeDocument/2006/relationships/hyperlink" Target="https://en.wikipedia.org/wiki/Dacc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World Media System</a:t>
            </a:r>
            <a:br>
              <a:rPr lang="en-US"/>
            </a:br>
            <a:r>
              <a:rPr lang="en-US"/>
              <a:t>Lecture # </a:t>
            </a:r>
            <a:r>
              <a:rPr lang="en-US" smtClean="0"/>
              <a:t>3 (finals</a:t>
            </a:r>
            <a:r>
              <a:rPr lang="en-US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National News Agencies of Pakistan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ua Computers\Desktop\Untitl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1150" y="1891506"/>
            <a:ext cx="598170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Press of Pakistan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09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highlights</a:t>
            </a:r>
            <a:endParaRPr lang="en-US" dirty="0"/>
          </a:p>
        </p:txBody>
      </p:sp>
      <p:pic>
        <p:nvPicPr>
          <p:cNvPr id="2051" name="Picture 3" descr="C:\Users\Dua Computers\Desktop\Untitle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76388"/>
            <a:ext cx="8153400" cy="45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06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b="1" dirty="0" smtClean="0"/>
              <a:t>NNI </a:t>
            </a:r>
            <a:r>
              <a:rPr lang="en-US" b="1" dirty="0"/>
              <a:t>News</a:t>
            </a:r>
            <a:r>
              <a:rPr lang="en-US" dirty="0"/>
              <a:t> or News Network International (NNI) is a private-operated national </a:t>
            </a:r>
            <a:r>
              <a:rPr lang="en-US" dirty="0">
                <a:hlinkClick r:id="rId2" tooltip="News agency"/>
              </a:rPr>
              <a:t>news agency</a:t>
            </a:r>
            <a:r>
              <a:rPr lang="en-US" dirty="0"/>
              <a:t> of </a:t>
            </a:r>
            <a:r>
              <a:rPr lang="en-US" dirty="0">
                <a:hlinkClick r:id="rId3" tooltip="Pakistan"/>
              </a:rPr>
              <a:t>Pakistan</a:t>
            </a:r>
            <a:r>
              <a:rPr lang="en-US" dirty="0" smtClean="0"/>
              <a:t>.</a:t>
            </a:r>
            <a:endParaRPr lang="en-US" baseline="30000" dirty="0"/>
          </a:p>
          <a:p>
            <a:pPr algn="just"/>
            <a:r>
              <a:rPr lang="en-US" dirty="0"/>
              <a:t> It is a Pakistan's most prominent news agency after </a:t>
            </a:r>
            <a:r>
              <a:rPr lang="en-US" dirty="0">
                <a:hlinkClick r:id="rId4" tooltip="Associated Press of Pakistan"/>
              </a:rPr>
              <a:t>Associated Press of Pakistan</a:t>
            </a:r>
            <a:r>
              <a:rPr lang="en-US" dirty="0"/>
              <a:t> (APP) and competitor of INP, ANN, Online, INN, PPA and SABAH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It was established in 1992 and headquartered in G-7 zero point, </a:t>
            </a:r>
            <a:r>
              <a:rPr lang="en-US" dirty="0" smtClean="0">
                <a:hlinkClick r:id="rId5" tooltip="Islamabad"/>
              </a:rPr>
              <a:t>Islamabad</a:t>
            </a:r>
            <a:r>
              <a:rPr lang="en-US" dirty="0" smtClean="0"/>
              <a:t>.</a:t>
            </a:r>
            <a:endParaRPr lang="en-US" baseline="30000" dirty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have also offices in other major cities of Pakistan including </a:t>
            </a:r>
            <a:r>
              <a:rPr lang="en-US" dirty="0">
                <a:hlinkClick r:id="rId6" tooltip="Lahore"/>
              </a:rPr>
              <a:t>Lahore</a:t>
            </a:r>
            <a:r>
              <a:rPr lang="en-US" dirty="0"/>
              <a:t>, </a:t>
            </a:r>
            <a:r>
              <a:rPr lang="en-US" dirty="0">
                <a:hlinkClick r:id="rId7" tooltip="Karachi"/>
              </a:rPr>
              <a:t>Karachi</a:t>
            </a:r>
            <a:r>
              <a:rPr lang="en-US" dirty="0"/>
              <a:t>, </a:t>
            </a:r>
            <a:r>
              <a:rPr lang="en-US" dirty="0">
                <a:hlinkClick r:id="rId8" tooltip="Quetta"/>
              </a:rPr>
              <a:t>Quetta</a:t>
            </a:r>
            <a:r>
              <a:rPr lang="en-US" dirty="0"/>
              <a:t> and </a:t>
            </a:r>
            <a:r>
              <a:rPr lang="en-US" dirty="0">
                <a:hlinkClick r:id="rId9" tooltip="Peshawar"/>
              </a:rPr>
              <a:t>Peshawar</a:t>
            </a:r>
            <a:r>
              <a:rPr lang="en-US" dirty="0"/>
              <a:t>. It have hundreds of </a:t>
            </a:r>
            <a:r>
              <a:rPr lang="en-US" dirty="0">
                <a:hlinkClick r:id="rId10" tooltip="Reporters"/>
              </a:rPr>
              <a:t>reporters</a:t>
            </a:r>
            <a:r>
              <a:rPr lang="en-US" dirty="0"/>
              <a:t>, </a:t>
            </a:r>
            <a:r>
              <a:rPr lang="en-US" dirty="0">
                <a:hlinkClick r:id="rId11" tooltip="Bureau chief"/>
              </a:rPr>
              <a:t>Bureau chief</a:t>
            </a:r>
            <a:r>
              <a:rPr lang="en-US" dirty="0"/>
              <a:t> all across the Pakistan and around the globe to cover national and international </a:t>
            </a:r>
            <a:r>
              <a:rPr lang="en-US" dirty="0" smtClean="0"/>
              <a:t>issues.</a:t>
            </a:r>
            <a:endParaRPr lang="en-US" baseline="30000" dirty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provide services in both languages </a:t>
            </a:r>
            <a:r>
              <a:rPr lang="en-US" dirty="0">
                <a:hlinkClick r:id="rId12" tooltip="Urdu"/>
              </a:rPr>
              <a:t>Urdu</a:t>
            </a:r>
            <a:r>
              <a:rPr lang="en-US" dirty="0"/>
              <a:t> and </a:t>
            </a:r>
            <a:r>
              <a:rPr lang="en-US" dirty="0">
                <a:hlinkClick r:id="rId13" tooltip="English language"/>
              </a:rPr>
              <a:t>English</a:t>
            </a:r>
            <a:r>
              <a:rPr lang="en-US" dirty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NNI News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1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b="1" dirty="0"/>
              <a:t>Pakistan Press International</a:t>
            </a:r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 </a:t>
            </a:r>
            <a:r>
              <a:rPr lang="en-US" dirty="0">
                <a:hlinkClick r:id="rId2" tooltip="News agency"/>
              </a:rPr>
              <a:t>news agency</a:t>
            </a:r>
            <a:r>
              <a:rPr lang="en-US" dirty="0"/>
              <a:t> founded in June 1956 as Pakistan Press Association (PPA).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name was changed in 1968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It was first started by Mr. </a:t>
            </a:r>
            <a:r>
              <a:rPr lang="en-US" dirty="0" err="1"/>
              <a:t>Muzzam</a:t>
            </a:r>
            <a:r>
              <a:rPr lang="en-US" dirty="0"/>
              <a:t> Ali, the Chief Editor of </a:t>
            </a:r>
            <a:r>
              <a:rPr lang="en-US" dirty="0">
                <a:hlinkClick r:id="rId3" tooltip="Associated Press of Pakistan"/>
              </a:rPr>
              <a:t>Associated Press of Pakistan</a:t>
            </a:r>
            <a:r>
              <a:rPr lang="en-US" dirty="0"/>
              <a:t> (APP</a:t>
            </a:r>
            <a:r>
              <a:rPr lang="en-US" dirty="0" smtClean="0"/>
              <a:t>).</a:t>
            </a:r>
          </a:p>
          <a:p>
            <a:pPr algn="just"/>
            <a:r>
              <a:rPr lang="en-US" dirty="0" smtClean="0"/>
              <a:t>PPI </a:t>
            </a:r>
            <a:r>
              <a:rPr lang="en-US" dirty="0"/>
              <a:t>also built up a network of correspondents in the smaller cities and towns in </a:t>
            </a:r>
            <a:r>
              <a:rPr lang="en-US" dirty="0">
                <a:hlinkClick r:id="rId4" tooltip="Pakistan"/>
              </a:rPr>
              <a:t>Pakistan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For </a:t>
            </a:r>
            <a:r>
              <a:rPr lang="en-US" dirty="0"/>
              <a:t>foreign news the agency signed up with the </a:t>
            </a:r>
            <a:r>
              <a:rPr lang="en-US" dirty="0" err="1">
                <a:hlinkClick r:id="rId5" tooltip="Agence France-Presse"/>
              </a:rPr>
              <a:t>Agence</a:t>
            </a:r>
            <a:r>
              <a:rPr lang="en-US" dirty="0">
                <a:hlinkClick r:id="rId5" tooltip="Agence France-Presse"/>
              </a:rPr>
              <a:t> France-</a:t>
            </a:r>
            <a:r>
              <a:rPr lang="en-US" dirty="0" err="1">
                <a:hlinkClick r:id="rId5" tooltip="Agence France-Presse"/>
              </a:rPr>
              <a:t>Presse</a:t>
            </a:r>
            <a:r>
              <a:rPr lang="en-US" dirty="0"/>
              <a:t> (AFP) in 1957, and a year later became the first Asian partner of DPA. </a:t>
            </a:r>
            <a:endParaRPr lang="en-US" dirty="0" smtClean="0"/>
          </a:p>
          <a:p>
            <a:pPr algn="just"/>
            <a:r>
              <a:rPr lang="en-US" dirty="0" smtClean="0"/>
              <a:t>PPI </a:t>
            </a:r>
            <a:r>
              <a:rPr lang="en-US" dirty="0"/>
              <a:t>also posted a correspondent in the </a:t>
            </a:r>
            <a:r>
              <a:rPr lang="en-US" dirty="0">
                <a:hlinkClick r:id="rId6" tooltip="Middle East"/>
              </a:rPr>
              <a:t>Middle East</a:t>
            </a:r>
            <a:r>
              <a:rPr lang="en-US" dirty="0"/>
              <a:t>, an area of special interest to Pakistani newspapers.</a:t>
            </a:r>
          </a:p>
          <a:p>
            <a:pPr algn="just"/>
            <a:r>
              <a:rPr lang="en-US" dirty="0"/>
              <a:t>In 1958, the agency installed the </a:t>
            </a:r>
            <a:r>
              <a:rPr lang="en-US" dirty="0" err="1"/>
              <a:t>teleprinters</a:t>
            </a:r>
            <a:r>
              <a:rPr lang="en-US" dirty="0"/>
              <a:t> in the offices of its clients. By 1960, PPI had subscribers in all the major newspapers centers of Pakistan, namely Karachi, </a:t>
            </a:r>
            <a:r>
              <a:rPr lang="en-US" dirty="0" err="1">
                <a:hlinkClick r:id="rId7" tooltip="Lahore"/>
              </a:rPr>
              <a:t>Lahore</a:t>
            </a:r>
            <a:r>
              <a:rPr lang="en-US" dirty="0" err="1"/>
              <a:t>,</a:t>
            </a:r>
            <a:r>
              <a:rPr lang="en-US" dirty="0" err="1">
                <a:hlinkClick r:id="rId8" tooltip="Rawalpindi"/>
              </a:rPr>
              <a:t>Rawalpindi</a:t>
            </a:r>
            <a:r>
              <a:rPr lang="en-US" dirty="0"/>
              <a:t> and </a:t>
            </a:r>
            <a:r>
              <a:rPr lang="en-US" dirty="0">
                <a:hlinkClick r:id="rId9" tooltip="Dacca"/>
              </a:rPr>
              <a:t>Dacca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Pakistan Press International</a:t>
            </a:r>
            <a:br>
              <a:rPr lang="en-US" dirty="0"/>
            </a:b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0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private sector news agency established in 1948 </a:t>
            </a:r>
            <a:endParaRPr lang="en-US" dirty="0" smtClean="0"/>
          </a:p>
          <a:p>
            <a:r>
              <a:rPr lang="en-US" dirty="0" smtClean="0"/>
              <a:t>famous </a:t>
            </a:r>
            <a:r>
              <a:rPr lang="en-US" dirty="0"/>
              <a:t>among diplomats of Pakistan since 1970.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United Press Of Pakistan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76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Mr. </a:t>
            </a:r>
            <a:r>
              <a:rPr lang="en-US" dirty="0" err="1"/>
              <a:t>Mohsin</a:t>
            </a:r>
            <a:r>
              <a:rPr lang="en-US" dirty="0"/>
              <a:t> </a:t>
            </a:r>
            <a:r>
              <a:rPr lang="en-US" dirty="0" err="1"/>
              <a:t>Baig</a:t>
            </a:r>
            <a:r>
              <a:rPr lang="en-US" dirty="0"/>
              <a:t>, the company's Chairman thought of setting up a news network worthy of credibility at home as well as in the foreign world.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Baig</a:t>
            </a:r>
            <a:r>
              <a:rPr lang="en-US" dirty="0"/>
              <a:t>, who has been a journalist in his own right and now Chief Executive Online initiated this project in January 1999. </a:t>
            </a:r>
            <a:endParaRPr lang="en-US" dirty="0" smtClean="0"/>
          </a:p>
          <a:p>
            <a:pPr algn="just"/>
            <a:r>
              <a:rPr lang="en-US" dirty="0"/>
              <a:t>Online with its Central office in New York and head office in Islamabad is a news network that has its bureaus at each provincial headquarters in Pakistan besides some major cities including </a:t>
            </a:r>
            <a:r>
              <a:rPr lang="en-US" dirty="0" err="1"/>
              <a:t>Muzaffarabad</a:t>
            </a:r>
            <a:r>
              <a:rPr lang="en-US" dirty="0"/>
              <a:t>, Hyderabad, Faisalabad, and Multan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Online International News Network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29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Online has its correspondents in important world capitals and major cities including Washington, New York, </a:t>
            </a:r>
            <a:r>
              <a:rPr lang="en-US" dirty="0" err="1"/>
              <a:t>Koeln</a:t>
            </a:r>
            <a:r>
              <a:rPr lang="en-US" dirty="0"/>
              <a:t> (Germany), Moscow, Tokyo, Chicago, London, Amsterdam, Dubai, Cairo, Saudi Arabia and Kuwait covering events round-the-clock.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0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151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World Media System Lecture # 3 (finals)</vt:lpstr>
      <vt:lpstr>Associated Press of Pakistan</vt:lpstr>
      <vt:lpstr>Key highlights</vt:lpstr>
      <vt:lpstr>NNI News </vt:lpstr>
      <vt:lpstr>Pakistan Press International </vt:lpstr>
      <vt:lpstr>United Press Of Pakistan </vt:lpstr>
      <vt:lpstr>Online International News Network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Media System Lecture # 3 (finals)</dc:title>
  <dc:creator>Dua Computers</dc:creator>
  <cp:lastModifiedBy>Dua Computers</cp:lastModifiedBy>
  <cp:revision>10</cp:revision>
  <dcterms:created xsi:type="dcterms:W3CDTF">2006-08-16T00:00:00Z</dcterms:created>
  <dcterms:modified xsi:type="dcterms:W3CDTF">2016-05-06T00:25:09Z</dcterms:modified>
</cp:coreProperties>
</file>